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8" autoAdjust="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5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6" name="Freeform 8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5AADB-A10D-4D60-9410-5FD782E5E03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1EA2F845-8584-4584-88B8-E5264FF6E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5C21C-31F7-406C-86C5-F13698AE3E42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882D5-A208-4BBD-BEF5-CDBC8C4AE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00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8455-A380-4334-8962-96A7309166A5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4642-8474-4B2B-A1FE-A440A70A1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07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2C43-BF76-4EEF-B748-AE820B729B43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7AF75-A070-453E-AB5E-5D818CBC9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73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1D398-E14D-4CFE-9398-CB8927B92388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D583-254D-40B6-8EBC-0DACECF12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20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EC59-B84A-4222-90A0-196CBBEEB02C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47F6F-FDC6-47A9-ACA9-7401D815E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85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12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9C679-D386-42F6-B192-A5255EA18BA0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7E466-7C54-46D0-86F1-EDC27BAA0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0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reeform 6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CB3A9-FDAD-4CB5-8CEA-27601DDAA337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F78C-C06C-48E7-984E-4B5508B63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14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5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reeform 6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3DAC-889C-49EB-8D3A-507A05FA494D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47291-BCDA-4C81-B2F4-AC58953BE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60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278C-BE9D-4B4E-94ED-50FCBDB33994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C6F7E-3937-4523-8D7A-BAF02A3F8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12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EB100-9407-4348-B1D3-80F58CDB636F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DD18E-4CDA-4F4F-8F48-2F583310C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1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A6F5F1C-5F91-48B9-98A6-EAF1F716ABF9}" type="datetimeFigureOut">
              <a:rPr lang="ru-RU"/>
              <a:pPr>
                <a:defRPr/>
              </a:pPr>
              <a:t>05.11.2015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cap="all" spc="110" baseline="0">
                <a:solidFill>
                  <a:srgbClr val="4D4D4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baseline="0" smtClean="0">
                <a:solidFill>
                  <a:srgbClr val="4D4D4D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EEB7DA-3F4E-41E9-AC1A-921036631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Обучение моей бабушки работе с Интернетом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203575"/>
            <a:ext cx="3886200" cy="182562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042275" cy="14430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Шаг 1 </a:t>
            </a:r>
            <a:endParaRPr lang="ru-RU" dirty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ru-RU" altLang="ru-RU" smtClean="0"/>
              <a:t>Я рассказал ей про браузеры . Больше всего ей понравился </a:t>
            </a:r>
            <a:r>
              <a:rPr lang="en-US" altLang="ru-RU" smtClean="0"/>
              <a:t>Google Chrome. </a:t>
            </a:r>
            <a:r>
              <a:rPr lang="ru-RU" altLang="ru-RU" smtClean="0"/>
              <a:t>Затем я научил ее «гуглить» и показал все основные сервисы</a:t>
            </a:r>
            <a:r>
              <a:rPr lang="en-US" altLang="ru-RU" smtClean="0"/>
              <a:t> Google</a:t>
            </a:r>
            <a:r>
              <a:rPr lang="ru-RU" altLang="ru-RU" smtClean="0"/>
              <a:t>:</a:t>
            </a:r>
            <a:r>
              <a:rPr lang="en-US" altLang="ru-RU" smtClean="0"/>
              <a:t> Youtube</a:t>
            </a:r>
            <a:r>
              <a:rPr lang="ru-RU" altLang="ru-RU" smtClean="0"/>
              <a:t>, </a:t>
            </a:r>
            <a:r>
              <a:rPr lang="en-US" altLang="ru-RU" smtClean="0"/>
              <a:t> Google </a:t>
            </a:r>
            <a:r>
              <a:rPr lang="ru-RU" altLang="ru-RU" smtClean="0"/>
              <a:t>карты, </a:t>
            </a:r>
            <a:r>
              <a:rPr lang="en-US" altLang="ru-RU" smtClean="0"/>
              <a:t>Google </a:t>
            </a:r>
            <a:r>
              <a:rPr lang="ru-RU" altLang="ru-RU" smtClean="0"/>
              <a:t>почта,  </a:t>
            </a:r>
            <a:r>
              <a:rPr lang="en-US" altLang="ru-RU" smtClean="0"/>
              <a:t>Google </a:t>
            </a:r>
            <a:r>
              <a:rPr lang="ru-RU" altLang="ru-RU" smtClean="0"/>
              <a:t>переводчик и другие. Больше всего ей понравился </a:t>
            </a:r>
            <a:r>
              <a:rPr lang="en-US" altLang="ru-RU" smtClean="0"/>
              <a:t>Youtube.</a:t>
            </a:r>
            <a:endParaRPr lang="ru-RU" altLang="ru-RU" smtClean="0"/>
          </a:p>
        </p:txBody>
      </p:sp>
      <p:pic>
        <p:nvPicPr>
          <p:cNvPr id="1434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924175"/>
            <a:ext cx="367347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Шаг 2</a:t>
            </a:r>
            <a:endParaRPr lang="ru-RU" dirty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ru-RU" altLang="ru-RU" smtClean="0"/>
              <a:t>Я зарегистрировал ее на сайте </a:t>
            </a:r>
            <a:r>
              <a:rPr lang="en-US" altLang="ru-RU" smtClean="0">
                <a:hlinkClick r:id="rId2"/>
              </a:rPr>
              <a:t>https://www.gosuslugi.ru/</a:t>
            </a:r>
            <a:r>
              <a:rPr lang="ru-RU" altLang="ru-RU" smtClean="0"/>
              <a:t>  , где она сможет : узнать свой трудовой стаж; расчетный пенсионный капитал; информацию о страховщике, у которого формируются пенсионные накопления., записаться на прием к врачу, оплатить жилищно-коммунальные услуги , подать налоговую декларацию  или получить загранпаспорт. Ей очень понравилось, то что она теперь может выполнить все эти процедуры не выходя из дома.</a:t>
            </a:r>
          </a:p>
        </p:txBody>
      </p:sp>
      <p:pic>
        <p:nvPicPr>
          <p:cNvPr id="1536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789363"/>
            <a:ext cx="3203575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Шаг 3 </a:t>
            </a:r>
            <a:endParaRPr lang="ru-RU" dirty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ru-RU" altLang="ru-RU" smtClean="0"/>
              <a:t>Я показал ей </a:t>
            </a:r>
            <a:r>
              <a:rPr lang="en-US" altLang="ru-RU" smtClean="0">
                <a:hlinkClick r:id="rId2"/>
              </a:rPr>
              <a:t>https://ru.wikipedia.org</a:t>
            </a:r>
            <a:r>
              <a:rPr lang="ru-RU" altLang="ru-RU" smtClean="0"/>
              <a:t>  в этой энциклопедии она сможет найти, любую интересующую ее информацию.</a:t>
            </a:r>
          </a:p>
        </p:txBody>
      </p:sp>
      <p:pic>
        <p:nvPicPr>
          <p:cNvPr id="1638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312988"/>
            <a:ext cx="4716462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Шаг 4 </a:t>
            </a:r>
            <a:endParaRPr lang="ru-RU" dirty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ru-RU" altLang="ru-RU" smtClean="0"/>
              <a:t>Я показал ей известные социальные сети: </a:t>
            </a:r>
            <a:r>
              <a:rPr lang="en-US" altLang="ru-RU" smtClean="0"/>
              <a:t>Facebook</a:t>
            </a:r>
            <a:r>
              <a:rPr lang="ru-RU" altLang="ru-RU" smtClean="0"/>
              <a:t>, </a:t>
            </a:r>
            <a:r>
              <a:rPr lang="en-US" altLang="ru-RU" smtClean="0"/>
              <a:t>Twitter</a:t>
            </a:r>
            <a:r>
              <a:rPr lang="ru-RU" altLang="ru-RU" smtClean="0"/>
              <a:t>, Одноклассники и Вконтакте. Она захотела зарегистрироваться в Одноклассниках, потому что  там она нашла много своих знакомых с которыми давно не общалась. </a:t>
            </a:r>
          </a:p>
        </p:txBody>
      </p:sp>
      <p:pic>
        <p:nvPicPr>
          <p:cNvPr id="1741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852738"/>
            <a:ext cx="41402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Итог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 lnSpcReduction="10000"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ru-RU" dirty="0" smtClean="0"/>
              <a:t>Бабушке очень понравилось использовать интернет, она узнала насколько он упрощает жизнь  и помогает в повседневных делах.</a:t>
            </a:r>
          </a:p>
          <a:p>
            <a:pPr indent="-274320" fontAlgn="auto">
              <a:spcAft>
                <a:spcPts val="0"/>
              </a:spcAft>
              <a:defRPr/>
            </a:pPr>
            <a:endParaRPr lang="ru-RU" dirty="0"/>
          </a:p>
          <a:p>
            <a:pPr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indent="-274320" fontAlgn="auto">
              <a:spcAft>
                <a:spcPts val="0"/>
              </a:spcAft>
              <a:defRPr/>
            </a:pPr>
            <a:endParaRPr lang="ru-RU" dirty="0"/>
          </a:p>
          <a:p>
            <a:pPr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indent="-274320" fontAlgn="auto">
              <a:spcAft>
                <a:spcPts val="0"/>
              </a:spcAft>
              <a:defRPr/>
            </a:pPr>
            <a:endParaRPr lang="ru-RU" dirty="0"/>
          </a:p>
          <a:p>
            <a:pPr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indent="-274320" fontAlgn="auto">
              <a:spcAft>
                <a:spcPts val="0"/>
              </a:spcAft>
              <a:defRPr/>
            </a:pPr>
            <a:endParaRPr lang="ru-RU" dirty="0"/>
          </a:p>
          <a:p>
            <a:pPr indent="-274320" fontAlgn="auto">
              <a:spcAft>
                <a:spcPts val="0"/>
              </a:spcAft>
              <a:defRPr/>
            </a:pPr>
            <a:r>
              <a:rPr lang="ru-RU" dirty="0" smtClean="0"/>
              <a:t>                                                                          Подготовил: Андреев Илья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TM01859862[[fn=Поп-музыка]]</Template>
  <TotalTime>1524</TotalTime>
  <Words>205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 3</vt:lpstr>
      <vt:lpstr>Gill Sans MT</vt:lpstr>
      <vt:lpstr>Urban Pop</vt:lpstr>
      <vt:lpstr>Обучение моей бабушки работе с Интернетом</vt:lpstr>
      <vt:lpstr>Шаг 1 </vt:lpstr>
      <vt:lpstr>Шаг 2</vt:lpstr>
      <vt:lpstr>Шаг 3 </vt:lpstr>
      <vt:lpstr>Шаг 4 </vt:lpstr>
      <vt:lpstr>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моей бабушки работе с Интернетом</dc:title>
  <dc:creator>дом</dc:creator>
  <cp:lastModifiedBy>Андрей</cp:lastModifiedBy>
  <cp:revision>7</cp:revision>
  <dcterms:created xsi:type="dcterms:W3CDTF">2015-10-25T07:43:22Z</dcterms:created>
  <dcterms:modified xsi:type="dcterms:W3CDTF">2015-11-05T10:23:56Z</dcterms:modified>
</cp:coreProperties>
</file>